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64" r:id="rId8"/>
    <p:sldId id="257"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4" r:id="rId22"/>
    <p:sldId id="295" r:id="rId23"/>
    <p:sldId id="277" r:id="rId24"/>
    <p:sldId id="278" r:id="rId25"/>
    <p:sldId id="279" r:id="rId26"/>
    <p:sldId id="280" r:id="rId27"/>
    <p:sldId id="281" r:id="rId28"/>
    <p:sldId id="282" r:id="rId29"/>
    <p:sldId id="283" r:id="rId30"/>
    <p:sldId id="284"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38FEF128-80E9-47FF-A8DF-EE7ED842E914}" type="datetimeFigureOut">
              <a:rPr lang="ms-MY" smtClean="0"/>
              <a:t>27/11/2014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39060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8FEF128-80E9-47FF-A8DF-EE7ED842E914}" type="datetimeFigureOut">
              <a:rPr lang="ms-MY" smtClean="0"/>
              <a:t>27/11/2014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410935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8FEF128-80E9-47FF-A8DF-EE7ED842E914}" type="datetimeFigureOut">
              <a:rPr lang="ms-MY" smtClean="0"/>
              <a:t>27/11/2014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1248266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4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11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10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059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22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973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44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90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38FEF128-80E9-47FF-A8DF-EE7ED842E914}" type="datetimeFigureOut">
              <a:rPr lang="ms-MY" smtClean="0"/>
              <a:t>27/11/2014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1132058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767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753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908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5" name="Rectangle 7"/>
          <p:cNvSpPr>
            <a:spLocks/>
          </p:cNvSpPr>
          <p:nvPr/>
        </p:nvSpPr>
        <p:spPr bwMode="auto">
          <a:xfrm>
            <a:off x="454025" y="5181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200" i="1">
              <a:solidFill>
                <a:prstClr val="black"/>
              </a:solidFill>
            </a:endParaRPr>
          </a:p>
        </p:txBody>
      </p:sp>
      <p:sp>
        <p:nvSpPr>
          <p:cNvPr id="6"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4" name="Rectangle 7"/>
          <p:cNvSpPr>
            <a:spLocks noGrp="1"/>
          </p:cNvSpPr>
          <p:nvPr>
            <p:ph type="title"/>
          </p:nvPr>
        </p:nvSpPr>
        <p:spPr>
          <a:xfrm>
            <a:off x="228601" y="3962400"/>
            <a:ext cx="8298485" cy="1066800"/>
          </a:xfrm>
        </p:spPr>
        <p:txBody>
          <a:bodyPr bIns="0"/>
          <a:lstStyle>
            <a:lvl1pPr algn="r" eaLnBrk="1" latinLnBrk="0" hangingPunct="1">
              <a:defRPr kumimoji="0" lang="en-US" dirty="0"/>
            </a:lvl1pPr>
            <a:extLst/>
          </a:lstStyle>
          <a:p>
            <a:r>
              <a:rPr lang="en-US" smtClean="0"/>
              <a:t>Click to edit Master title style</a:t>
            </a:r>
            <a:endParaRPr lang="en-US" dirty="0"/>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lang="en-US" smtClean="0"/>
              <a:t>Click to edit Master text styles</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7" name="Rectangle 6"/>
          <p:cNvSpPr>
            <a:spLocks noGrp="1"/>
          </p:cNvSpPr>
          <p:nvPr>
            <p:ph type="dt" sz="half" idx="12"/>
          </p:nvPr>
        </p:nvSpPr>
        <p:spPr/>
        <p:txBody>
          <a:bodyPr/>
          <a:lstStyle>
            <a:lvl1pPr>
              <a:defRPr/>
            </a:lvl1pPr>
            <a:extLst/>
          </a:lstStyle>
          <a:p>
            <a:pPr>
              <a:defRPr/>
            </a:pPr>
            <a:fld id="{D1B5523F-5B27-4D91-BF12-B9D3FE1FF387}" type="datetimeFigureOut">
              <a:rPr lang="en-US">
                <a:solidFill>
                  <a:prstClr val="black">
                    <a:tint val="75000"/>
                  </a:prstClr>
                </a:solidFill>
              </a:rPr>
              <a:pPr>
                <a:defRPr/>
              </a:pPr>
              <a:t>11/27/2014</a:t>
            </a:fld>
            <a:endParaRPr lang="en-US">
              <a:solidFill>
                <a:prstClr val="black">
                  <a:tint val="75000"/>
                </a:prstClr>
              </a:solidFill>
            </a:endParaRPr>
          </a:p>
        </p:txBody>
      </p:sp>
      <p:sp>
        <p:nvSpPr>
          <p:cNvPr id="8" name="Rectangle 7"/>
          <p:cNvSpPr>
            <a:spLocks noGrp="1"/>
          </p:cNvSpPr>
          <p:nvPr>
            <p:ph type="sldNum" sz="quarter" idx="13"/>
          </p:nvPr>
        </p:nvSpPr>
        <p:spPr/>
        <p:txBody>
          <a:bodyPr/>
          <a:lstStyle>
            <a:lvl1pPr>
              <a:defRPr/>
            </a:lvl1pPr>
          </a:lstStyle>
          <a:p>
            <a:fld id="{07D315E6-EB71-4B26-AC87-81AD17BF5370}" type="slidenum">
              <a:rPr lang="en-US">
                <a:solidFill>
                  <a:prstClr val="black">
                    <a:tint val="75000"/>
                  </a:prstClr>
                </a:solidFill>
              </a:rPr>
              <a:pPr/>
              <a:t>‹#›</a:t>
            </a:fld>
            <a:endParaRPr lang="en-US">
              <a:solidFill>
                <a:prstClr val="black">
                  <a:tint val="75000"/>
                </a:prstClr>
              </a:solidFill>
            </a:endParaRPr>
          </a:p>
        </p:txBody>
      </p:sp>
      <p:sp>
        <p:nvSpPr>
          <p:cNvPr id="10" name="Rectangle 9"/>
          <p:cNvSpPr>
            <a:spLocks noGrp="1"/>
          </p:cNvSpPr>
          <p:nvPr>
            <p:ph type="ftr" sz="quarter" idx="14"/>
          </p:nvPr>
        </p:nvSpPr>
        <p:spPr/>
        <p:txBody>
          <a:bodyPr/>
          <a:lstStyle>
            <a:lvl1pPr>
              <a:defRPr/>
            </a:lvl1pPr>
            <a:extLst/>
          </a:lstStyle>
          <a:p>
            <a:pPr>
              <a:defRPr/>
            </a:pPr>
            <a:endParaRPr lang="en-US">
              <a:solidFill>
                <a:prstClr val="black">
                  <a:tint val="75000"/>
                </a:prstClr>
              </a:solidFill>
            </a:endParaRPr>
          </a:p>
        </p:txBody>
      </p:sp>
    </p:spTree>
    <p:extLst>
      <p:ext uri="{BB962C8B-B14F-4D97-AF65-F5344CB8AC3E}">
        <p14:creationId xmlns:p14="http://schemas.microsoft.com/office/powerpoint/2010/main" val="395827814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lvl="0"/>
            <a:r>
              <a:rPr lang="en-US" noProof="0" smtClean="0"/>
              <a:t>Click icon to add picture</a:t>
            </a:r>
            <a:endParaRPr noProof="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lang="en-US" smtClean="0"/>
              <a:t>Click to edit Master text styles</a:t>
            </a:r>
          </a:p>
        </p:txBody>
      </p:sp>
      <p:sp>
        <p:nvSpPr>
          <p:cNvPr id="4" name="Rectangle 3"/>
          <p:cNvSpPr>
            <a:spLocks noGrp="1"/>
          </p:cNvSpPr>
          <p:nvPr>
            <p:ph type="dt" sz="half" idx="12"/>
          </p:nvPr>
        </p:nvSpPr>
        <p:spPr/>
        <p:txBody>
          <a:bodyPr/>
          <a:lstStyle>
            <a:lvl1pPr>
              <a:defRPr/>
            </a:lvl1pPr>
          </a:lstStyle>
          <a:p>
            <a:pPr>
              <a:defRPr/>
            </a:pPr>
            <a:fld id="{5343889E-F441-48F3-B7DC-FFE73ABE3A98}" type="datetimeFigureOut">
              <a:rPr lang="en-US">
                <a:solidFill>
                  <a:prstClr val="black">
                    <a:tint val="75000"/>
                  </a:prstClr>
                </a:solidFill>
              </a:rPr>
              <a:pPr>
                <a:defRPr/>
              </a:pPr>
              <a:t>11/27/2014</a:t>
            </a:fld>
            <a:endParaRPr lang="en-US" dirty="0">
              <a:solidFill>
                <a:prstClr val="black">
                  <a:tint val="75000"/>
                </a:prstClr>
              </a:solidFill>
            </a:endParaRPr>
          </a:p>
        </p:txBody>
      </p:sp>
      <p:sp>
        <p:nvSpPr>
          <p:cNvPr id="5" name="Rectangle 25"/>
          <p:cNvSpPr>
            <a:spLocks noGrp="1"/>
          </p:cNvSpPr>
          <p:nvPr>
            <p:ph type="ftr" sz="quarter" idx="13"/>
          </p:nvPr>
        </p:nvSpPr>
        <p:spPr/>
        <p:txBody>
          <a:bodyPr/>
          <a:lstStyle>
            <a:lvl1pPr>
              <a:defRPr/>
            </a:lvl1pPr>
          </a:lstStyle>
          <a:p>
            <a:pPr>
              <a:defRPr/>
            </a:pPr>
            <a:endParaRPr lang="en-US">
              <a:solidFill>
                <a:prstClr val="black">
                  <a:tint val="75000"/>
                </a:prstClr>
              </a:solidFill>
            </a:endParaRPr>
          </a:p>
        </p:txBody>
      </p:sp>
      <p:sp>
        <p:nvSpPr>
          <p:cNvPr id="6" name="Rectangle 16"/>
          <p:cNvSpPr>
            <a:spLocks noGrp="1"/>
          </p:cNvSpPr>
          <p:nvPr>
            <p:ph type="sldNum" sz="quarter" idx="14"/>
          </p:nvPr>
        </p:nvSpPr>
        <p:spPr/>
        <p:txBody>
          <a:bodyPr/>
          <a:lstStyle>
            <a:lvl1pPr>
              <a:defRPr/>
            </a:lvl1pPr>
          </a:lstStyle>
          <a:p>
            <a:fld id="{8D1333AB-AC79-4623-A59D-D24E6B11E78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16889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p:nvPr>
        </p:nvSpPr>
        <p:spPr>
          <a:xfrm>
            <a:off x="752670" y="4572000"/>
            <a:ext cx="7781730" cy="990600"/>
          </a:xfrm>
        </p:spPr>
        <p:txBody>
          <a:bodyPr vert="horz" bIns="0" anchor="b" anchorCtr="0"/>
          <a:lstStyle>
            <a:lvl1pPr eaLnBrk="1" latinLnBrk="0" hangingPunct="1">
              <a:defRPr kumimoji="0" baseline="0"/>
            </a:lvl1pPr>
            <a:extLst/>
          </a:lstStyle>
          <a:p>
            <a:r>
              <a:rPr lang="en-US" smtClean="0"/>
              <a:t>Click to edit Master title style</a:t>
            </a:r>
            <a:endParaRPr lang="en-US" dirty="0"/>
          </a:p>
        </p:txBody>
      </p:sp>
      <p:sp>
        <p:nvSpPr>
          <p:cNvPr id="27" name="Rectangle 11"/>
          <p:cNvSpPr>
            <a:spLocks noGrp="1"/>
          </p:cNvSpPr>
          <p:nvPr>
            <p:ph type="body" sz="quarter" idx="14"/>
          </p:nvPr>
        </p:nvSpPr>
        <p:spPr>
          <a:xfrm>
            <a:off x="752670" y="5600700"/>
            <a:ext cx="7772400" cy="838200"/>
          </a:xfrm>
        </p:spPr>
        <p:txBody>
          <a:bodyPr tIns="0"/>
          <a:lstStyle>
            <a:lvl1pPr eaLnBrk="1" latinLnBrk="0" hangingPunct="1">
              <a:buFontTx/>
              <a:buNone/>
              <a:defRPr kumimoji="0" sz="1800"/>
            </a:lvl1pPr>
            <a:extLst/>
          </a:lstStyle>
          <a:p>
            <a:pPr lvl="0"/>
            <a:r>
              <a:rPr lang="en-US" smtClean="0"/>
              <a:t>Click to edit Master text styles</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ormAutofit/>
          </a:bodyPr>
          <a:lstStyle>
            <a:extLst/>
          </a:lstStyle>
          <a:p>
            <a:pPr lvl="0"/>
            <a:r>
              <a:rPr lang="en-US" noProof="0" smtClean="0"/>
              <a:t>Click icon to add picture</a:t>
            </a:r>
            <a:endParaRPr noProof="0"/>
          </a:p>
        </p:txBody>
      </p:sp>
      <p:sp>
        <p:nvSpPr>
          <p:cNvPr id="8" name="Rectangle 3"/>
          <p:cNvSpPr>
            <a:spLocks noGrp="1"/>
          </p:cNvSpPr>
          <p:nvPr>
            <p:ph type="dt" sz="half" idx="17"/>
          </p:nvPr>
        </p:nvSpPr>
        <p:spPr/>
        <p:txBody>
          <a:bodyPr/>
          <a:lstStyle>
            <a:lvl1pPr>
              <a:defRPr/>
            </a:lvl1pPr>
          </a:lstStyle>
          <a:p>
            <a:pPr>
              <a:defRPr/>
            </a:pPr>
            <a:fld id="{04899877-57E4-4A58-960D-7F1B574E499A}" type="datetimeFigureOut">
              <a:rPr lang="en-US">
                <a:solidFill>
                  <a:prstClr val="black">
                    <a:tint val="75000"/>
                  </a:prstClr>
                </a:solidFill>
              </a:rPr>
              <a:pPr>
                <a:defRPr/>
              </a:pPr>
              <a:t>11/27/2014</a:t>
            </a:fld>
            <a:endParaRPr lang="en-US" dirty="0">
              <a:solidFill>
                <a:prstClr val="black">
                  <a:tint val="75000"/>
                </a:prstClr>
              </a:solidFill>
            </a:endParaRPr>
          </a:p>
        </p:txBody>
      </p:sp>
      <p:sp>
        <p:nvSpPr>
          <p:cNvPr id="9" name="Rectangle 25"/>
          <p:cNvSpPr>
            <a:spLocks noGrp="1"/>
          </p:cNvSpPr>
          <p:nvPr>
            <p:ph type="ftr" sz="quarter" idx="18"/>
          </p:nvPr>
        </p:nvSpPr>
        <p:spPr/>
        <p:txBody>
          <a:bodyPr/>
          <a:lstStyle>
            <a:lvl1pPr>
              <a:defRPr/>
            </a:lvl1pPr>
          </a:lstStyle>
          <a:p>
            <a:pPr>
              <a:defRPr/>
            </a:pPr>
            <a:endParaRPr lang="en-US">
              <a:solidFill>
                <a:prstClr val="black">
                  <a:tint val="75000"/>
                </a:prstClr>
              </a:solidFill>
            </a:endParaRPr>
          </a:p>
        </p:txBody>
      </p:sp>
      <p:sp>
        <p:nvSpPr>
          <p:cNvPr id="10" name="Rectangle 16"/>
          <p:cNvSpPr>
            <a:spLocks noGrp="1"/>
          </p:cNvSpPr>
          <p:nvPr>
            <p:ph type="sldNum" sz="quarter" idx="19"/>
          </p:nvPr>
        </p:nvSpPr>
        <p:spPr/>
        <p:txBody>
          <a:bodyPr/>
          <a:lstStyle>
            <a:lvl1pPr>
              <a:defRPr/>
            </a:lvl1pPr>
          </a:lstStyle>
          <a:p>
            <a:fld id="{0EB9445F-443A-4A3F-BC31-4CE68456627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958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EF128-80E9-47FF-A8DF-EE7ED842E914}" type="datetimeFigureOut">
              <a:rPr lang="ms-MY" smtClean="0"/>
              <a:t>27/11/2014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329277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38FEF128-80E9-47FF-A8DF-EE7ED842E914}" type="datetimeFigureOut">
              <a:rPr lang="ms-MY" smtClean="0"/>
              <a:t>27/11/2014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421557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38FEF128-80E9-47FF-A8DF-EE7ED842E914}" type="datetimeFigureOut">
              <a:rPr lang="ms-MY" smtClean="0"/>
              <a:t>27/11/2014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159760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38FEF128-80E9-47FF-A8DF-EE7ED842E914}" type="datetimeFigureOut">
              <a:rPr lang="ms-MY" smtClean="0"/>
              <a:t>27/11/2014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129459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EF128-80E9-47FF-A8DF-EE7ED842E914}" type="datetimeFigureOut">
              <a:rPr lang="ms-MY" smtClean="0"/>
              <a:t>27/11/2014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409653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EF128-80E9-47FF-A8DF-EE7ED842E914}" type="datetimeFigureOut">
              <a:rPr lang="ms-MY" smtClean="0"/>
              <a:t>27/11/2014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355417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EF128-80E9-47FF-A8DF-EE7ED842E914}" type="datetimeFigureOut">
              <a:rPr lang="ms-MY" smtClean="0"/>
              <a:t>27/11/2014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433F1455-8728-42AD-97E0-19C0973CAA6F}" type="slidenum">
              <a:rPr lang="ms-MY" smtClean="0"/>
              <a:t>‹#›</a:t>
            </a:fld>
            <a:endParaRPr lang="ms-MY"/>
          </a:p>
        </p:txBody>
      </p:sp>
    </p:spTree>
    <p:extLst>
      <p:ext uri="{BB962C8B-B14F-4D97-AF65-F5344CB8AC3E}">
        <p14:creationId xmlns:p14="http://schemas.microsoft.com/office/powerpoint/2010/main" val="99946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EF128-80E9-47FF-A8DF-EE7ED842E914}" type="datetimeFigureOut">
              <a:rPr lang="ms-MY" smtClean="0"/>
              <a:t>27/11/2014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1455-8728-42AD-97E0-19C0973CAA6F}" type="slidenum">
              <a:rPr lang="ms-MY" smtClean="0"/>
              <a:t>‹#›</a:t>
            </a:fld>
            <a:endParaRPr lang="ms-MY"/>
          </a:p>
        </p:txBody>
      </p:sp>
    </p:spTree>
    <p:extLst>
      <p:ext uri="{BB962C8B-B14F-4D97-AF65-F5344CB8AC3E}">
        <p14:creationId xmlns:p14="http://schemas.microsoft.com/office/powerpoint/2010/main" val="2604618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11/27/2014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11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910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0034" y="244941"/>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Anfal</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25</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28988"/>
            <a:ext cx="9144000" cy="2308324"/>
          </a:xfrm>
          <a:prstGeom prst="rect">
            <a:avLst/>
          </a:prstGeom>
          <a:solidFill>
            <a:schemeClr val="bg1">
              <a:alpha val="59000"/>
            </a:schemeClr>
          </a:solidFill>
          <a:ln w="57150">
            <a:noFill/>
          </a:ln>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jagalah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sahaja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zalim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khusus</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umum</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ketahuilah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azab</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seksanya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27609"/>
            <a:ext cx="9144000" cy="1569660"/>
          </a:xfrm>
          <a:prstGeom prst="rect">
            <a:avLst/>
          </a:prstGeom>
          <a:solidFill>
            <a:schemeClr val="accent6">
              <a:lumMod val="75000"/>
              <a:alpha val="23000"/>
            </a:schemeClr>
          </a:solidFill>
        </p:spPr>
        <p:txBody>
          <a:bodyPr wrap="square">
            <a:spAutoFit/>
          </a:bodyPr>
          <a:lstStyle/>
          <a:p>
            <a:pPr lvl="0"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وَاتَّقُواْ فِتْنَةً لاَّ تُصِيبَنَّ الَّذِينَ ظَلَمُواْ مِنكُمْ خَآصَّةً وَاعْلَمُواْ أَنَّ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شَدِيدُ الْعِقَابِ</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188640"/>
            <a:ext cx="8072494" cy="1015663"/>
          </a:xfrm>
          <a:prstGeom prst="rect">
            <a:avLst/>
          </a:prstGeom>
        </p:spPr>
        <p:txBody>
          <a:bodyPr wrap="square">
            <a:spAutoFit/>
          </a:bodyPr>
          <a:lstStyle/>
          <a:p>
            <a:pPr algn="ct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Usaha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musuh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p>
          <a:p>
            <a:pPr algn="ct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terhenti</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395536" y="1772816"/>
            <a:ext cx="6552728" cy="1153838"/>
          </a:xfrm>
          <a:prstGeom prst="snip2SameRect">
            <a:avLst>
              <a:gd name="adj1" fmla="val 8485"/>
              <a:gd name="adj2" fmla="val 9546"/>
            </a:avLst>
          </a:prstGeom>
          <a:solidFill>
            <a:srgbClr val="0000FF">
              <a:alpha val="41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menghancurkan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2411760" y="3212976"/>
            <a:ext cx="6264696" cy="1512168"/>
          </a:xfrm>
          <a:prstGeom prst="snip2SameRect">
            <a:avLst>
              <a:gd name="adj1" fmla="val 8485"/>
              <a:gd name="adj2" fmla="val 9546"/>
            </a:avLst>
          </a:prstGeom>
          <a:solidFill>
            <a:schemeClr val="accent3">
              <a:lumMod val="75000"/>
              <a:alpha val="62000"/>
            </a:scheme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padu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menghalang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agenda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a:off x="1835696" y="3140968"/>
            <a:ext cx="936104" cy="648072"/>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0034" y="263525"/>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120</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235604"/>
            <a:ext cx="9144000" cy="1569660"/>
          </a:xfrm>
          <a:prstGeom prst="rect">
            <a:avLst/>
          </a:prstGeom>
          <a:solidFill>
            <a:schemeClr val="bg1">
              <a:alpha val="63000"/>
            </a:schemeClr>
          </a:solidFill>
          <a:ln w="57150">
            <a:noFill/>
          </a:ln>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Nasara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-kali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bersetuju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menurut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terpesong</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415653"/>
            <a:ext cx="9144000" cy="2308324"/>
          </a:xfrm>
          <a:prstGeom prst="rect">
            <a:avLst/>
          </a:prstGeom>
          <a:solidFill>
            <a:schemeClr val="accent6">
              <a:lumMod val="75000"/>
              <a:alpha val="23000"/>
            </a:schemeClr>
          </a:solidFill>
        </p:spPr>
        <p:txBody>
          <a:bodyPr wrap="square">
            <a:spAutoFit/>
          </a:bodyPr>
          <a:lstStyle/>
          <a:p>
            <a:pPr lvl="0"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وَلَن تَرْضَى عَنكَ الْيَهُودُ وَلاَ النَّصَارَى حَتَّى تَتَّبِعَ مِلَّتَهُمْ قُلْ إِنَّ هُدَى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هُوَ الْهُدَى وَلَئِنِ اتَّبَعْتَ أَهْوَاءهُم بَعْدَ الَّذِي جَاءكَ مِنَ الْعِلْمِ مَا لَكَ مِنَ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وَلِيٍّ وَلاَ نَصِيرٍ</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459218"/>
            <a:ext cx="8072494"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Musuh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berdiam</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539552" y="1486494"/>
            <a:ext cx="8208912" cy="1368152"/>
          </a:xfrm>
          <a:prstGeom prst="snip2SameRect">
            <a:avLst>
              <a:gd name="adj1" fmla="val 8485"/>
              <a:gd name="adj2" fmla="val 9546"/>
            </a:avLst>
          </a:prstGeom>
          <a:solidFill>
            <a:srgbClr val="00B050">
              <a:alpha val="41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pelbagai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demi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merosakkan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memecahbelahkan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perpaduan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755576" y="3934766"/>
            <a:ext cx="7632848" cy="1438450"/>
          </a:xfrm>
          <a:prstGeom prst="snip2SameRect">
            <a:avLst>
              <a:gd name="adj1" fmla="val 8485"/>
              <a:gd name="adj2" fmla="val 9546"/>
            </a:avLst>
          </a:prstGeom>
          <a:solidFill>
            <a:srgbClr val="0070C0">
              <a:alpha val="77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berwaspada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terperangkap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kempen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jahat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Left Arrow 5"/>
          <p:cNvSpPr/>
          <p:nvPr/>
        </p:nvSpPr>
        <p:spPr>
          <a:xfrm>
            <a:off x="7876770" y="910430"/>
            <a:ext cx="799686" cy="864096"/>
          </a:xfrm>
          <a:prstGeom prst="curvedLef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188640"/>
            <a:ext cx="8429684" cy="1015663"/>
          </a:xfrm>
          <a:prstGeom prst="rect">
            <a:avLst/>
          </a:prstGeom>
        </p:spPr>
        <p:txBody>
          <a:bodyPr wrap="square">
            <a:spAutoFit/>
          </a:bodyPr>
          <a:lstStyle/>
          <a:p>
            <a:pPr algn="ct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Isu</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perempuan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menyerupai</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lelaki</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lelaki</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menyerupai</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perempuan</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1979712" y="2276872"/>
            <a:ext cx="6840760" cy="1440160"/>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Ada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golongan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yang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mengaku</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Islam,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tetapi</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masih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menyokong</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perbuatan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tersebut</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Pentagon 4"/>
          <p:cNvSpPr/>
          <p:nvPr/>
        </p:nvSpPr>
        <p:spPr>
          <a:xfrm>
            <a:off x="323528" y="1321201"/>
            <a:ext cx="4608512" cy="1006402"/>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Kononnya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atas</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dasar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asasi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manusia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Down Arrow Callout 5"/>
          <p:cNvSpPr/>
          <p:nvPr/>
        </p:nvSpPr>
        <p:spPr>
          <a:xfrm>
            <a:off x="606812" y="4437112"/>
            <a:ext cx="8213660" cy="2160240"/>
          </a:xfrm>
          <a:prstGeom prst="downArrow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Sesungguhnya</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perbuatan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ini</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HARAM,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Rasulullah</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SAW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melaknat</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perbuatan</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ini</a:t>
            </a:r>
            <a:r>
              <a:rPr lang="en-US" sz="2400" dirty="0" smtClean="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rPr>
              <a:t>…</a:t>
            </a:r>
            <a:endParaRPr lang="ms-MY" sz="2400" dirty="0"/>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47440" y="445694"/>
            <a:ext cx="8001024"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100879"/>
            <a:ext cx="9144000" cy="1200329"/>
          </a:xfrm>
          <a:prstGeom prst="rect">
            <a:avLst/>
          </a:prstGeom>
          <a:solidFill>
            <a:schemeClr val="bg1">
              <a:alpha val="58000"/>
            </a:schemeClr>
          </a:solidFill>
          <a:ln w="57150">
            <a:noFill/>
          </a:ln>
        </p:spPr>
        <p:txBody>
          <a:bodyPr wrap="square">
            <a:spAutoFit/>
          </a:bodyPr>
          <a:lstStyle/>
          <a:p>
            <a:pPr algn="ct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melaknat</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menyerupai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perempuan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menyerupai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lelaki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81798"/>
            <a:ext cx="9144000" cy="2062103"/>
          </a:xfrm>
          <a:prstGeom prst="rect">
            <a:avLst/>
          </a:prstGeom>
          <a:solidFill>
            <a:schemeClr val="accent6">
              <a:lumMod val="75000"/>
              <a:alpha val="17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"لَعَنَ رَسُولُ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 وَسَلَّمَ الْمُتَشَبِّهِينَ مِنْ الرِّجَالِ بِالنِّسَاءِ وَالْمُتَشَبِّهَاتِ مِنْ النِّسَاءِ بِالرِّجَالِ "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SA"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الْبُخَارِيُّ.</a:t>
            </a:r>
            <a:endParaRPr lang="ms-MY"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nip Same Side Corner Rectangle 2"/>
          <p:cNvSpPr/>
          <p:nvPr/>
        </p:nvSpPr>
        <p:spPr>
          <a:xfrm>
            <a:off x="323528" y="332656"/>
            <a:ext cx="4392488" cy="939524"/>
          </a:xfrm>
          <a:prstGeom prst="snip2SameRect">
            <a:avLst>
              <a:gd name="adj1" fmla="val 8485"/>
              <a:gd name="adj2" fmla="val 9546"/>
            </a:avLst>
          </a:prstGeom>
          <a:solidFill>
            <a:srgbClr val="00B050">
              <a:alpha val="41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Maksud</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menyerupai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Snip Same Side Corner Rectangle 3"/>
          <p:cNvSpPr/>
          <p:nvPr/>
        </p:nvSpPr>
        <p:spPr>
          <a:xfrm>
            <a:off x="683568" y="2636912"/>
            <a:ext cx="7848872" cy="3672408"/>
          </a:xfrm>
          <a:prstGeom prst="snip2SameRect">
            <a:avLst>
              <a:gd name="adj1" fmla="val 8485"/>
              <a:gd name="adj2" fmla="val 9546"/>
            </a:avLst>
          </a:prstGeom>
          <a:solidFill>
            <a:srgbClr val="0070C0">
              <a:alpha val="77000"/>
            </a:srgb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Menyerupai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pakaian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perhiasan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percakapan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berjalan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kecuali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semula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jadinya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bercakap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berjalannya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begitu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mengubahnya</a:t>
            </a:r>
            <a:r>
              <a:rPr lang="en-US"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dimaafkan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Walaubagaimanapun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wajib</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mengubahnya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secara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beransur-ansur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sekadar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AutoShape 9"/>
          <p:cNvSpPr>
            <a:spLocks noChangeArrowheads="1"/>
          </p:cNvSpPr>
          <p:nvPr/>
        </p:nvSpPr>
        <p:spPr bwMode="auto">
          <a:xfrm>
            <a:off x="3995936" y="1795866"/>
            <a:ext cx="3888432" cy="913054"/>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rtl="1">
              <a:defRPr/>
            </a:pPr>
            <a:r>
              <a:rPr lang="ar-SA" sz="4400" b="1" dirty="0" smtClean="0">
                <a:ln w="9525" cmpd="sng">
                  <a:solidFill>
                    <a:schemeClr val="tx1"/>
                  </a:solidFill>
                  <a:prstDash val="solid"/>
                </a:ln>
                <a:solidFill>
                  <a:srgbClr val="FFFFFF"/>
                </a:solidFill>
                <a:effectLst>
                  <a:glow rad="101600">
                    <a:schemeClr val="bg1">
                      <a:alpha val="60000"/>
                    </a:schemeClr>
                  </a:glow>
                  <a:outerShdw blurRad="38100" dist="38100" dir="2700000" algn="tl" rotWithShape="0">
                    <a:srgbClr val="000000">
                      <a:alpha val="43137"/>
                    </a:srgbClr>
                  </a:outerShdw>
                </a:effectLst>
                <a:latin typeface="Arial Black" pitchFamily="34" charset="0"/>
                <a:cs typeface="Traditional Arabic" pitchFamily="2" charset="-78"/>
              </a:rPr>
              <a:t>الح</a:t>
            </a:r>
            <a:r>
              <a:rPr lang="ar-SA" sz="4400" b="1" dirty="0" smtClean="0">
                <a:ln w="9525" cmpd="sng">
                  <a:solidFill>
                    <a:schemeClr val="tx1"/>
                  </a:solidFill>
                  <a:prstDash val="solid"/>
                </a:ln>
                <a:solidFill>
                  <a:srgbClr val="FFFFFF"/>
                </a:solidFill>
                <a:effectLst>
                  <a:glow rad="101600">
                    <a:schemeClr val="bg1">
                      <a:alpha val="60000"/>
                    </a:schemeClr>
                  </a:glow>
                  <a:outerShdw blurRad="38100" dist="38100" dir="2700000" algn="tl" rotWithShape="0">
                    <a:srgbClr val="000000">
                      <a:alpha val="43137"/>
                    </a:srgbClr>
                  </a:outerShdw>
                </a:effectLst>
                <a:latin typeface="Arial Black" pitchFamily="34" charset="0"/>
                <a:cs typeface="Traditional Arabic" pitchFamily="2" charset="-78"/>
              </a:rPr>
              <a:t>َ</a:t>
            </a:r>
            <a:r>
              <a:rPr lang="ar-SA" sz="4400" b="1" dirty="0" smtClean="0">
                <a:ln w="9525" cmpd="sng">
                  <a:solidFill>
                    <a:schemeClr val="tx1"/>
                  </a:solidFill>
                  <a:prstDash val="solid"/>
                </a:ln>
                <a:solidFill>
                  <a:srgbClr val="FFFFFF"/>
                </a:solidFill>
                <a:effectLst>
                  <a:glow rad="101600">
                    <a:schemeClr val="bg1">
                      <a:alpha val="60000"/>
                    </a:schemeClr>
                  </a:glow>
                  <a:outerShdw blurRad="38100" dist="38100" dir="2700000" algn="tl" rotWithShape="0">
                    <a:srgbClr val="000000">
                      <a:alpha val="43137"/>
                    </a:srgbClr>
                  </a:outerShdw>
                </a:effectLst>
                <a:latin typeface="Arial Black" pitchFamily="34" charset="0"/>
                <a:cs typeface="Traditional Arabic" pitchFamily="2" charset="-78"/>
              </a:rPr>
              <a:t>افِظ ابْنُ الْعَسْقَلاَنِي</a:t>
            </a:r>
            <a:endParaRPr lang="en-US" sz="4400" b="1" dirty="0" smtClean="0">
              <a:ln w="9525" cmpd="sng">
                <a:solidFill>
                  <a:schemeClr val="tx1"/>
                </a:solidFill>
                <a:prstDash val="solid"/>
              </a:ln>
              <a:solidFill>
                <a:srgbClr val="FFFFFF"/>
              </a:solidFill>
              <a:effectLst>
                <a:glow rad="101600">
                  <a:schemeClr val="bg1">
                    <a:alpha val="60000"/>
                  </a:schemeClr>
                </a:glow>
                <a:outerShdw blurRad="38100" dist="38100" dir="2700000" algn="tl" rotWithShape="0">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431378"/>
            <a:ext cx="7962108" cy="553998"/>
          </a:xfrm>
          <a:prstGeom prst="rect">
            <a:avLst/>
          </a:prstGeom>
        </p:spPr>
        <p:txBody>
          <a:bodyPr wrap="square">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Kesimpulan</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15616" y="1871533"/>
            <a:ext cx="6840760" cy="227754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4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JAGALAH DIRI KITA, AWASILAH GERAK-GERI ANAK-ANAK KITA, AGAR TIDAK TERPENGARUH DENGAN RANCANGAN-RANCANGAN JAHAT MUSUH-MUSUH ISLAM</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lvl="0" algn="ctr" fontAlgn="base">
              <a:spcBef>
                <a:spcPct val="0"/>
              </a:spcBef>
              <a:spcAft>
                <a:spcPct val="0"/>
              </a:spcAft>
            </a:pPr>
            <a:endParaRPr lang="ms-MY" sz="22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00034" y="260648"/>
            <a:ext cx="821537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217</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36512" y="4149080"/>
            <a:ext cx="9144000" cy="2554545"/>
          </a:xfrm>
          <a:prstGeom prst="rect">
            <a:avLst/>
          </a:prstGeom>
          <a:solidFill>
            <a:schemeClr val="bg1">
              <a:alpha val="63000"/>
            </a:schemeClr>
          </a:solidFill>
          <a:ln w="57150">
            <a:noFill/>
          </a:ln>
        </p:spPr>
        <p:txBody>
          <a:bodyPr wrap="square">
            <a:spAutoFit/>
          </a:bodyPr>
          <a:lstStyle/>
          <a:p>
            <a:pPr algn="ct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memerangi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hingga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memalingkan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sanggup</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murtad</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berpaling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tadah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agamanya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Islam)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sedang</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rosak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binasalah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didunia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diakhirat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neraka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kekal</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selama-lamanya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48313"/>
            <a:ext cx="9144000" cy="2800767"/>
          </a:xfrm>
          <a:prstGeom prst="rect">
            <a:avLst/>
          </a:prstGeom>
          <a:solidFill>
            <a:schemeClr val="accent6">
              <a:lumMod val="75000"/>
              <a:alpha val="23000"/>
            </a:schemeClr>
          </a:solidFill>
        </p:spPr>
        <p:txBody>
          <a:bodyPr wrap="square">
            <a:spAutoFit/>
          </a:bodyPr>
          <a:lstStyle/>
          <a:p>
            <a:pPr lvl="0" algn="ct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يَزَالُونَ يُقَاتِلُونَكُمْ حَتَّىَ يَرُدُّوكُمْ عَن دِينِكُمْ إِنِ اسْتَطَاعُواْ وَمَن يَرْتَدِدْ مِنكُمْ عَن دِينِهِ فَيَمُتْ وَهُوَ كَافِرٌ فَأُوْلَـئِكَ حَبِطَتْ أَعْمَالُهُمْ فِي الدُّنْيَا وَالآخِرَةِ وَأُوْلَـئِكَ أَصْحَابُ النَّارِ هُمْ فِيهَا خَالِدُونَ</a:t>
            </a:r>
            <a:endPar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412032"/>
            <a:ext cx="9144000" cy="4524315"/>
          </a:xfrm>
          <a:prstGeom prst="rect">
            <a:avLst/>
          </a:prstGeom>
          <a:solidFill>
            <a:schemeClr val="accent6">
              <a:lumMod val="75000"/>
              <a:alpha val="16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وَالْمُؤْمِنَاتِ</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فَيَافَوزَ الْمُسْتَغْفِرِيْنَ وَياَ نجََاَةَ التَّائِبِينَ.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848096" y="260648"/>
            <a:ext cx="2571776" cy="576064"/>
          </a:xfrm>
          <a:prstGeom prst="roundRect">
            <a:avLst>
              <a:gd name="adj" fmla="val 16667"/>
            </a:avLst>
          </a:prstGeom>
          <a:solidFill>
            <a:schemeClr val="accent6">
              <a:lumMod val="75000"/>
              <a:alpha val="23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875604"/>
            <a:ext cx="9144000" cy="2400657"/>
          </a:xfrm>
          <a:prstGeom prst="rect">
            <a:avLst/>
          </a:prstGeom>
          <a:solidFill>
            <a:schemeClr val="accent6">
              <a:lumMod val="75000"/>
              <a:alpha val="18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8951"/>
            <a:ext cx="9144000" cy="1200329"/>
          </a:xfrm>
          <a:prstGeom prst="rect">
            <a:avLst/>
          </a:prstGeom>
          <a:solidFill>
            <a:schemeClr val="bg1">
              <a:alpha val="62000"/>
            </a:scheme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83568" y="404664"/>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928662" y="1500174"/>
            <a:ext cx="7215206" cy="4031873"/>
          </a:xfrm>
          <a:prstGeom prst="rect">
            <a:avLst/>
          </a:prstGeom>
          <a:noFill/>
        </p:spPr>
        <p:txBody>
          <a:bodyPr wrap="square">
            <a:spAutoFit/>
          </a:bodyPr>
          <a:lstStyle/>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61749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839488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404664"/>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628800"/>
            <a:ext cx="9144000" cy="1862048"/>
          </a:xfrm>
          <a:prstGeom prst="rect">
            <a:avLst/>
          </a:prstGeom>
          <a:solidFill>
            <a:schemeClr val="accent6">
              <a:lumMod val="75000"/>
              <a:alpha val="21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05761"/>
            <a:ext cx="9144000" cy="1323439"/>
          </a:xfrm>
          <a:prstGeom prst="rect">
            <a:avLst/>
          </a:prstGeom>
          <a:solidFill>
            <a:schemeClr val="bg1">
              <a:alpha val="51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403503"/>
            <a:ext cx="557216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75592"/>
            <a:ext cx="9144000" cy="1938992"/>
          </a:xfrm>
          <a:prstGeom prst="rect">
            <a:avLst/>
          </a:prstGeom>
          <a:solidFill>
            <a:schemeClr val="accent6">
              <a:lumMod val="75000"/>
              <a:alpha val="24000"/>
            </a:schemeClr>
          </a:solidFill>
        </p:spPr>
        <p:txBody>
          <a:bodyPr wrap="square">
            <a:spAutoFit/>
          </a:bodyPr>
          <a:lstStyle/>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لآ إِلَهَ إِلاَّ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5366"/>
            <a:ext cx="9144000" cy="1815882"/>
          </a:xfrm>
          <a:prstGeom prst="rect">
            <a:avLst/>
          </a:prstGeom>
          <a:solidFill>
            <a:schemeClr val="bg1">
              <a:alpha val="62000"/>
            </a:schemeClr>
          </a:solid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240513"/>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20633"/>
            <a:ext cx="9144000" cy="2308324"/>
          </a:xfrm>
          <a:prstGeom prst="rect">
            <a:avLst/>
          </a:prstGeom>
          <a:solidFill>
            <a:schemeClr val="accent6">
              <a:lumMod val="75000"/>
              <a:alpha val="2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وَسَلِّمْ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عَبْدِكَ وَنَبِيِّكَ وَرَسُولِكَ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وَأَصْحَابِهِ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وَمَنْ تَبِعَهُمْ بِإِحْسَانٍ إِلَى يَوْمِ الدِّيْنِ.</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717032"/>
            <a:ext cx="9144000" cy="3046988"/>
          </a:xfrm>
          <a:prstGeom prst="rect">
            <a:avLst/>
          </a:prstGeom>
          <a:solidFill>
            <a:schemeClr val="bg1">
              <a:alpha val="57000"/>
            </a:scheme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mulia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458609"/>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1615961"/>
            <a:ext cx="8784976" cy="1754326"/>
          </a:xfrm>
          <a:prstGeom prst="rect">
            <a:avLst/>
          </a:prstGeom>
          <a:noFill/>
        </p:spPr>
        <p:txBody>
          <a:bodyPr wrap="square">
            <a:spAutoFit/>
          </a:bodyPr>
          <a:lstStyle/>
          <a:p>
            <a:pPr algn="ctr" rtl="1"/>
            <a:r>
              <a:rPr lang="ar-SA" sz="54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4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حَقَّ </a:t>
            </a:r>
            <a:r>
              <a:rPr lang="ar-SA" sz="54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a:t>
            </a:r>
            <a:r>
              <a:rPr lang="ar-SA" sz="54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a:t>
            </a:r>
            <a:r>
              <a:rPr lang="ar-SA" sz="54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تَمُوتُنَّ </a:t>
            </a:r>
            <a:r>
              <a:rPr lang="ar-SA" sz="5400" b="1" dirty="0" smtClean="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وَأَنتُم مُّسْلِمُونَ</a:t>
            </a:r>
            <a:endParaRPr lang="ms-MY" sz="5400" b="1" dirty="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26783"/>
            <a:ext cx="9144000" cy="2554545"/>
          </a:xfrm>
          <a:prstGeom prst="rect">
            <a:avLst/>
          </a:prstGeom>
          <a:solidFill>
            <a:schemeClr val="bg1">
              <a:alpha val="66000"/>
            </a:schemeClr>
          </a:solidFill>
          <a:ln w="9525">
            <a:noFill/>
          </a:ln>
        </p:spPr>
        <p:txBody>
          <a:bodyPr wrap="square">
            <a:spAutoFit/>
          </a:bodyPr>
          <a:lstStyle/>
          <a:p>
            <a:pPr algn="ctr" fontAlgn="auto">
              <a:spcBef>
                <a:spcPts val="0"/>
              </a:spcBef>
              <a:spcAft>
                <a:spcPts val="0"/>
              </a:spcAft>
              <a:defRPr/>
            </a:pPr>
            <a:r>
              <a:rPr lang="ms-MY" sz="3200" dirty="0">
                <a:ln>
                  <a:solidFill>
                    <a:schemeClr val="tx1"/>
                  </a:solidFill>
                </a:ln>
                <a:solidFill>
                  <a:schemeClr val="bg1"/>
                </a:solidFill>
                <a:effectLst>
                  <a:glow rad="101600">
                    <a:schemeClr val="tx1">
                      <a:alpha val="60000"/>
                    </a:schemeClr>
                  </a:glow>
                </a:effectLst>
                <a:latin typeface="Arial Black" pitchFamily="34" charset="0"/>
              </a:rPr>
              <a:t>Wahai orang yang beriman! Bertakwalah kepada Allah dengan sebenar-benar takwa, dan jangan sekali-kali kamu mati melainkan dalam keadaan Islam</a:t>
            </a:r>
            <a:r>
              <a:rPr lang="en-US" sz="3200" b="1" dirty="0" smtClean="0">
                <a:ln w="952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3200" b="1" dirty="0">
              <a:ln w="9525" cmpd="sng">
                <a:solidFill>
                  <a:schemeClr val="tx1"/>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00166" y="426733"/>
            <a:ext cx="639636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1043608" y="1553942"/>
            <a:ext cx="7056784" cy="1172078"/>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ketaqwaan</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5" name="Flowchart: Punched Tape 4"/>
          <p:cNvSpPr/>
          <p:nvPr/>
        </p:nvSpPr>
        <p:spPr>
          <a:xfrm>
            <a:off x="714348" y="2865476"/>
            <a:ext cx="8143932" cy="1717932"/>
          </a:xfrm>
          <a:prstGeom prst="flowChartPunchedTape">
            <a:avLst/>
          </a:prstGeom>
          <a:solidFill>
            <a:srgbClr val="FF0000">
              <a:alpha val="47000"/>
            </a:srgbClr>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Hindari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diri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keluarga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semua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dari</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mencabul</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hukum-hukum</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Allah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Taala</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endParaRPr lang="en-MY" sz="2600" dirty="0"/>
          </a:p>
        </p:txBody>
      </p:sp>
      <p:sp>
        <p:nvSpPr>
          <p:cNvPr id="6" name="Striped Right Arrow 5"/>
          <p:cNvSpPr/>
          <p:nvPr/>
        </p:nvSpPr>
        <p:spPr>
          <a:xfrm rot="5400000">
            <a:off x="863303" y="2335230"/>
            <a:ext cx="928694" cy="1000132"/>
          </a:xfrm>
          <a:prstGeom prst="stripedRightArrow">
            <a:avLst/>
          </a:prstGeom>
          <a:solidFill>
            <a:schemeClr val="accent6">
              <a:lumMod val="50000"/>
            </a:schemeClr>
          </a:solidFill>
          <a:ln>
            <a:solidFill>
              <a:srgbClr val="FFC000"/>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AutoShape 9"/>
          <p:cNvSpPr>
            <a:spLocks noChangeArrowheads="1"/>
          </p:cNvSpPr>
          <p:nvPr/>
        </p:nvSpPr>
        <p:spPr bwMode="auto">
          <a:xfrm>
            <a:off x="714348" y="4869160"/>
            <a:ext cx="7628288" cy="1368152"/>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Semoga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selamat</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sejahtera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kehidupan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didunia</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akhirat</a:t>
            </a:r>
            <a:endParaRPr lang="en-US" sz="26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Curved Left Arrow 7"/>
          <p:cNvSpPr/>
          <p:nvPr/>
        </p:nvSpPr>
        <p:spPr>
          <a:xfrm rot="21366628">
            <a:off x="7843660" y="4113111"/>
            <a:ext cx="867717" cy="1117880"/>
          </a:xfrm>
          <a:prstGeom prst="curvedLeftArrow">
            <a:avLst/>
          </a:prstGeom>
          <a:solidFill>
            <a:schemeClr val="accent6">
              <a:lumMod val="50000"/>
            </a:schemeClr>
          </a:solidFill>
          <a:ln>
            <a:solidFill>
              <a:srgbClr val="FFC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914384" y="18864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Hisablah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kepercayaan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tingkahlaku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179512" y="1412776"/>
            <a:ext cx="8856984" cy="4454624"/>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يَوْمَ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لاَ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يَنفَعُ مَالٌ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وَلاَ بَنُونَ. </a:t>
            </a:r>
          </a:p>
          <a:p>
            <a:pPr algn="ctr" rtl="1">
              <a:defRPr/>
            </a:pP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مَنْ أَتَى </a:t>
            </a:r>
            <a:r>
              <a:rPr lang="ar-SA" sz="54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بِقَلْبٍ سَلِيمٍ</a:t>
            </a:r>
            <a:endParaRPr lang="en-US" sz="5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ectangle 4"/>
          <p:cNvSpPr/>
          <p:nvPr/>
        </p:nvSpPr>
        <p:spPr>
          <a:xfrm>
            <a:off x="815488" y="1517883"/>
            <a:ext cx="7500928" cy="830997"/>
          </a:xfrm>
          <a:prstGeom prst="rect">
            <a:avLst/>
          </a:prstGeom>
          <a:solidFill>
            <a:schemeClr val="accent2"/>
          </a:solidFill>
          <a:ln w="38100">
            <a:solidFill>
              <a:schemeClr val="bg1"/>
            </a:solidFill>
          </a:ln>
        </p:spPr>
        <p:txBody>
          <a:bodyPr wrap="square">
            <a:spAutoFit/>
          </a:bodyPr>
          <a:lstStyle/>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As-</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Shuara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88-89</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251520" y="4725144"/>
            <a:ext cx="8712968" cy="1872208"/>
          </a:xfrm>
          <a:prstGeom prst="roundRect">
            <a:avLst>
              <a:gd name="adj" fmla="val 49870"/>
            </a:avLst>
          </a:prstGeom>
          <a:solidFill>
            <a:srgbClr val="7030A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padanya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pinak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dapat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pertolongan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sesuatu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pun,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kecuali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orang-orang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datang</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mengadap</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selamat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sejahtera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syirik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sifat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munafik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srcRect/>
          <a:stretch>
            <a:fillRect/>
          </a:stretch>
        </p:blipFill>
        <p:spPr bwMode="auto">
          <a:xfrm>
            <a:off x="61914" y="1238932"/>
            <a:ext cx="8929686" cy="2832101"/>
          </a:xfrm>
          <a:prstGeom prst="rect">
            <a:avLst/>
          </a:prstGeom>
          <a:noFill/>
          <a:ln w="9525">
            <a:noFill/>
            <a:miter lim="800000"/>
            <a:headEnd/>
            <a:tailEnd/>
          </a:ln>
        </p:spPr>
      </p:pic>
      <p:sp>
        <p:nvSpPr>
          <p:cNvPr id="4" name="TextBox 3"/>
          <p:cNvSpPr txBox="1"/>
          <p:nvPr/>
        </p:nvSpPr>
        <p:spPr>
          <a:xfrm>
            <a:off x="5759740" y="3453510"/>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217020"/>
            <a:ext cx="8929654" cy="2308324"/>
          </a:xfrm>
          <a:prstGeom prst="rect">
            <a:avLst/>
          </a:prstGeom>
          <a:solidFill>
            <a:schemeClr val="bg1">
              <a:alpha val="67000"/>
            </a:schemeClr>
          </a:solid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TextBox 5"/>
          <p:cNvSpPr txBox="1"/>
          <p:nvPr/>
        </p:nvSpPr>
        <p:spPr>
          <a:xfrm>
            <a:off x="152400" y="248348"/>
            <a:ext cx="8610600" cy="892552"/>
          </a:xfrm>
          <a:prstGeom prst="rect">
            <a:avLst/>
          </a:prstGeom>
          <a:noFill/>
        </p:spPr>
        <p:txBody>
          <a:bodyPr wrap="square">
            <a:spAutoFit/>
          </a:bodyPr>
          <a:lstStyle/>
          <a:p>
            <a:pPr algn="ctr">
              <a:defRPr/>
            </a:pP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rPr>
              <a:t> Allah …</a:t>
            </a:r>
            <a:endParaRPr lang="en-US" sz="2600" dirty="0">
              <a:ln w="18415" cmpd="sng">
                <a:noFill/>
                <a:prstDash val="solid"/>
              </a:ln>
              <a:effectLst>
                <a:glow rad="101600">
                  <a:schemeClr val="bg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808" y="476672"/>
            <a:ext cx="8929688" cy="553998"/>
          </a:xfrm>
          <a:prstGeom prst="rect">
            <a:avLst/>
          </a:prstGeom>
        </p:spPr>
        <p:txBody>
          <a:bodyPr>
            <a:spAutoFit/>
          </a:bodyPr>
          <a:lstStyle/>
          <a:p>
            <a:pPr algn="ctr" fontAlgn="auto">
              <a:spcBef>
                <a:spcPts val="0"/>
              </a:spcBef>
              <a:spcAft>
                <a:spcPts val="0"/>
              </a:spcAft>
              <a:defRPr/>
            </a:pP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0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0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1" y="4316903"/>
            <a:ext cx="9144001" cy="1200329"/>
          </a:xfrm>
          <a:prstGeom prst="rect">
            <a:avLst/>
          </a:prstGeom>
          <a:solidFill>
            <a:schemeClr val="bg1">
              <a:alpha val="69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Barangsiapa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yang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atasku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satu</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nescaya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Allah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akan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berselawat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kepadanya</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dengan</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sepuluh</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 </a:t>
            </a:r>
            <a:r>
              <a:rPr kumimoji="0" lang="en-US" sz="2400" b="1" i="0" u="none" strike="noStrike" cap="none" normalizeH="0" baseline="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selawat</a:t>
            </a:r>
            <a:r>
              <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Arial" pitchFamily="34" charset="0"/>
              </a:rPr>
              <a:t>.</a:t>
            </a:r>
            <a:endParaRPr kumimoji="0" lang="en-US" sz="2400" b="1" i="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0" y="2202537"/>
            <a:ext cx="9144000" cy="830997"/>
          </a:xfrm>
          <a:prstGeom prst="rect">
            <a:avLst/>
          </a:prstGeom>
          <a:solidFill>
            <a:schemeClr val="accent6">
              <a:lumMod val="75000"/>
              <a:alpha val="39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صَلَّى عَلَيَّ صَلاَةً صَلَّى اللهُ عَلَيْهِ بِهَا عَشْرًا</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3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رواه </a:t>
            </a:r>
            <a:r>
              <a:rPr lang="ar-EG" sz="3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مسلم</a:t>
            </a:r>
            <a:endParaRPr lang="ms-MY" sz="32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404664"/>
            <a:ext cx="8175282"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90093"/>
            <a:ext cx="9144000" cy="1938992"/>
          </a:xfrm>
          <a:prstGeom prst="rect">
            <a:avLst/>
          </a:prstGeom>
          <a:solidFill>
            <a:schemeClr val="accent6">
              <a:lumMod val="75000"/>
              <a:alpha val="20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وَأَشْهَدُ أَنَّ مُحَمَّدًا عَبْدُهُ وَرَسُوْلُهُ،</a:t>
            </a:r>
            <a:endParaRPr lang="ms-MY" sz="6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205406"/>
            <a:ext cx="9144000" cy="1815882"/>
          </a:xfrm>
          <a:prstGeom prst="rect">
            <a:avLst/>
          </a:prstGeom>
          <a:solidFill>
            <a:schemeClr val="bg1">
              <a:alpha val="60000"/>
            </a:scheme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5723087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2800" b="1" kern="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2800" b="1" kern="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2800" b="1" kern="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96634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3170099"/>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575630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665382"/>
            <a:ext cx="9144000" cy="2123658"/>
          </a:xfrm>
          <a:prstGeom prst="rect">
            <a:avLst/>
          </a:prstGeom>
          <a:noFill/>
        </p:spPr>
        <p:txBody>
          <a:bodyPr wrap="square">
            <a:spAutoFit/>
          </a:bodyPr>
          <a:lstStyle/>
          <a:p>
            <a:pPr algn="ctr" rtl="1"/>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 لَنَا وَلِإِخْوَانِنَا الَّذِينَ سَبَقُوْنَا بِالإِيْمَانِ، وَلاَ تَجْعَلْ فِي قُلُوْبِنَا غِلاًّ لِّلَّذِينَ ءَامَنُوا، رَبَّنَا إِنَّكَ رَؤُوفٌ رَّحِيمٌ</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ms-MY" sz="44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107504" y="3165478"/>
            <a:ext cx="9144000" cy="3071834"/>
          </a:xfrm>
          <a:prstGeom prst="rect">
            <a:avLst/>
          </a:prstGeom>
          <a:noFill/>
          <a:ln w="9525">
            <a:noFill/>
            <a:round/>
            <a:headEnd/>
            <a:tailEnd/>
          </a:ln>
          <a:effectLst/>
        </p:spPr>
        <p:txBody>
          <a:bodyPr lIns="90000" tIns="46800" rIns="90000" bIns="46800" anchor="ctr"/>
          <a:lstStyle/>
          <a:p>
            <a:pPr algn="ctr" fontAlgn="base">
              <a:spcBef>
                <a:spcPct val="0"/>
              </a:spcBef>
              <a:spcAft>
                <a:spcPct val="0"/>
              </a:spcAft>
              <a:defRPr/>
            </a:pPr>
            <a:r>
              <a:rPr lang="en-US" sz="24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Ampunkanlah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Dosa-dosa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Saudara-saudara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Yang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Terdahulu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Janganlah</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Biarkan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Kedengkian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Dalam</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Hati</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Terhadap</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Beriman.Sesungguhnya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Penyantun</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err="1">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Penyayang</a:t>
            </a:r>
            <a:r>
              <a:rPr lang="en-US" sz="2400" b="1" dirty="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4085693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0" y="1490002"/>
            <a:ext cx="9144000" cy="6370975"/>
          </a:xfrm>
          <a:prstGeom prst="rect">
            <a:avLst/>
          </a:prstGeom>
        </p:spPr>
        <p:txBody>
          <a:bodyPr wrap="square">
            <a:spAutoFit/>
          </a:bodyPr>
          <a:lstStyle/>
          <a:p>
            <a:pPr algn="ctr" rtl="1"/>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وَالدُّعَاةَ وَالْمُجَاهِدِيْن، وَالْمَظْلُوْمِيْنَ وَالْمُسْتَضْعَفِيْن. اللَّهُمَّ انْصُرِ الإِسْلاَمَ وَالْمُسْلِمِيْنَ وَاجْمَعْ كَلِمَتَهُمْ عَلَى الْحَقِّ </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وَالدِّيْنِ</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Muliakanlah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para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pendakwah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pejuang-pejuang</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dizalimi</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lemah</a:t>
            </a:r>
            <a:endPar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rtl="1"/>
            <a:r>
              <a:rPr lang="en-US" sz="24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Tolonglah</a:t>
            </a:r>
            <a:r>
              <a:rPr lang="en-US" sz="24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Islam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serta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himpunkanlah</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mereka</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di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atas</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landasan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kebenaran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endParaRPr lang="en-US" sz="24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ms-MY" sz="40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90169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0" y="1124744"/>
            <a:ext cx="9144000" cy="4832092"/>
          </a:xfrm>
          <a:prstGeom prst="rect">
            <a:avLst/>
          </a:prstGeom>
        </p:spPr>
        <p:txBody>
          <a:bodyPr wrap="square">
            <a:spAutoFit/>
          </a:bodyPr>
          <a:lstStyle/>
          <a:p>
            <a:pPr algn="ctr" fontAlgn="base">
              <a:spcBef>
                <a:spcPct val="0"/>
              </a:spcBef>
              <a:spcAft>
                <a:spcPct val="0"/>
              </a:spcAft>
              <a:defRPr/>
            </a:pP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وَدَمِّرِ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الْكَفَرَةَ وَالْمُشْرِكِيْنَ وَالْمُنَافِقِيْنَ، أَعْدَاءَك أَعْدَاءَ الدِّيْنَ.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أَلِّفْ بَيْنَ قُلُوْبِنَا وَأَصْلِحْ ذَاتَ بَيْنِنَا.</a:t>
            </a:r>
            <a:endParaRPr lang="en-US"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endParaRPr lang="en-US" sz="20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400" b="1" dirty="0" err="1"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Hancurkanlah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Kufur</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Musrikin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Golongan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Munafik</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Musnahkanlah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Musuh-musuhMu</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Musuh-musuh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agama</a:t>
            </a:r>
            <a:endPar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Lembutkanlah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hati-hatikami</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perbaikilah</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hubungan</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b="1" dirty="0" err="1">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antara</a:t>
            </a:r>
            <a:r>
              <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a:t>
            </a:r>
            <a:r>
              <a:rPr lang="en-US" sz="2400" b="1" dirty="0" smtClean="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b="1" dirty="0">
              <a:ln w="635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147217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2" name="Rectangle 1"/>
          <p:cNvSpPr/>
          <p:nvPr/>
        </p:nvSpPr>
        <p:spPr>
          <a:xfrm>
            <a:off x="179512" y="1196752"/>
            <a:ext cx="8784976" cy="5601533"/>
          </a:xfrm>
          <a:prstGeom prst="rect">
            <a:avLst/>
          </a:prstGeom>
        </p:spPr>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حَبِّبْ إِلَيْنَا الإِيْمَان، وَزَيِّنْهُ فِيْ قُلُوْبِنَا وَكَرِّهْ إِلَيْنَا الْكُفْرَ وَالْفُسُوْقَ وَالْعِصْيَان، وَاجْعَلْنَا مِنَ الرَّاشِدِيْن. اللَّهُمَّ اغْفِرْلَنَا وَلِوَالِدِيْنَا وَلِلْمُؤْمِنِيْنَ يَوْمَ يَقُوْمُ الْحِسَاب. اللَّهُمَّ أَحْيِنَا مُسْلِمِيْن،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وَتَوَفَّنَا </a:t>
            </a: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 وَأَلْحِقْنَا بِالصَّالِحِيْنَ</a:t>
            </a:r>
            <a:r>
              <a:rPr lang="ar-EG"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sentiasa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mencintai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keimanan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menjadikannya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indah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menjadikan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bencikan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kekufuran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kefasikan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kedurhakaan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mendapat</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petunjuk</a:t>
            </a:r>
            <a:r>
              <a:rPr lang="en-US"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Ampunkanlah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ibu</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bapa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beriman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pada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berlakunya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hari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kiamat</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Hidupkanlah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matikanlah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islam</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bangkitkanlah</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bersama</a:t>
            </a:r>
            <a:r>
              <a:rPr lang="en-US"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a:t>
            </a:r>
            <a:r>
              <a:rPr lang="en-US"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soleh</a:t>
            </a:r>
            <a:r>
              <a:rPr lang="en-US"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299028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149540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442948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201424"/>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لَا تُزِغْ قُلُوْبِنَا بَعْدَ إِذْهَدَيْتَنَا، وَهَبْ لَنَا مِنْ لَدُنْكَ رَحْمَةً، إِنَّكَ أَنْتَ الْوَهَّاب. رَبَّنَا هَبْ لَنَا مِنْ أَزْوَاجِنَا وَذُرِّيَّتِنَا قُرَّةَ أَعْيُنٍ، وَّاجْعَلْنَا لِلْمُتَّقِيْنَ إِمَامًا</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endPar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sz="2000" b="1"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Allah..</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Janganlah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membiarkan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condong</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kesesatan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sesudah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memberikan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petunjuk</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rahmat</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sisi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engkau,Sesungguhnya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engkaulah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Maha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Pemberi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kurniaan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Ya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Allah..</a:t>
            </a:r>
          </a:p>
          <a:p>
            <a:pPr algn="ctr" fontAlgn="base">
              <a:spcBef>
                <a:spcPct val="0"/>
              </a:spcBef>
              <a:spcAft>
                <a:spcPct val="0"/>
              </a:spcAft>
              <a:defRPr/>
            </a:pP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Anugerahkanlah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isteri-isteri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keturunan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sebagai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penyejuk</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hati-hati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jadikanlah</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kami imam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a:t>
            </a:r>
            <a:r>
              <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orang-orang yang </a:t>
            </a:r>
            <a:r>
              <a:rPr lang="en-US" sz="2000" b="1"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bertaqwa</a:t>
            </a:r>
            <a:r>
              <a:rPr lang="en-US" sz="2000" b="1"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238584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268389"/>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82748"/>
            <a:ext cx="9144000" cy="1569660"/>
          </a:xfrm>
          <a:prstGeom prst="rect">
            <a:avLst/>
          </a:prstGeom>
          <a:solidFill>
            <a:schemeClr val="accent6">
              <a:lumMod val="75000"/>
              <a:alpha val="20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938280"/>
            <a:ext cx="9144000" cy="1938992"/>
          </a:xfrm>
          <a:prstGeom prst="rect">
            <a:avLst/>
          </a:prstGeom>
          <a:solidFill>
            <a:schemeClr val="bg1">
              <a:alpha val="56000"/>
            </a:schemeClr>
          </a:solidFill>
          <a:ln w="57150">
            <a:noFill/>
          </a:ln>
        </p:spPr>
        <p:txBody>
          <a:bodyPr wrap="square">
            <a:spAutoFit/>
          </a:bodyPr>
          <a:lstStyle/>
          <a:p>
            <a:pPr algn="ctr">
              <a:defRPr/>
            </a:pP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ahli</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0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0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pengikut-pengikut</a:t>
            </a:r>
            <a:r>
              <a:rPr lang="en-US" sz="30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0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35531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539397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730366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25167994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982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459829"/>
            <a:ext cx="796267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1840755"/>
            <a:ext cx="9144032" cy="923330"/>
          </a:xfrm>
          <a:prstGeom prst="rect">
            <a:avLst/>
          </a:prstGeom>
          <a:solidFill>
            <a:schemeClr val="accent6">
              <a:lumMod val="75000"/>
              <a:alpha val="21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اللّـهَ وَأَطِيْعُوْهُ لَعَلَّكُمْ تُرْحَمُوْنَ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TextBox 4"/>
          <p:cNvSpPr txBox="1"/>
          <p:nvPr/>
        </p:nvSpPr>
        <p:spPr>
          <a:xfrm>
            <a:off x="0" y="4132237"/>
            <a:ext cx="9144000" cy="1384995"/>
          </a:xfrm>
          <a:prstGeom prst="rect">
            <a:avLst/>
          </a:prstGeom>
          <a:solidFill>
            <a:schemeClr val="bg1">
              <a:alpha val="56000"/>
            </a:schemeClr>
          </a:solidFill>
          <a:ln w="57150">
            <a:noFill/>
          </a:ln>
        </p:spPr>
        <p:txBody>
          <a:bodyPr wrap="square">
            <a:spAutoFit/>
          </a:bodyPr>
          <a:lstStyle/>
          <a:p>
            <a:pPr algn="ctr" fontAlgn="auto">
              <a:spcBef>
                <a:spcPts val="0"/>
              </a:spcBef>
              <a:spcAft>
                <a:spcPts val="0"/>
              </a:spcAft>
              <a:defRPr/>
            </a:pP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taatlah</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Semoga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menjadi</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dirahmati</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Taala</a:t>
            </a:r>
            <a:r>
              <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1560" y="476263"/>
            <a:ext cx="817528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AutoShape 9"/>
          <p:cNvSpPr>
            <a:spLocks noChangeArrowheads="1"/>
          </p:cNvSpPr>
          <p:nvPr/>
        </p:nvSpPr>
        <p:spPr bwMode="auto">
          <a:xfrm>
            <a:off x="2366978" y="1556383"/>
            <a:ext cx="4419600" cy="1061880"/>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Tingkatkan</a:t>
            </a:r>
            <a:endPar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Taqwa</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p:txBody>
      </p:sp>
      <p:sp>
        <p:nvSpPr>
          <p:cNvPr id="5" name="Rounded Rectangle 4"/>
          <p:cNvSpPr/>
          <p:nvPr/>
        </p:nvSpPr>
        <p:spPr>
          <a:xfrm>
            <a:off x="4643438" y="3546957"/>
            <a:ext cx="4067944" cy="1584176"/>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Hindari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segala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laranganNya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Striped Right Arrow 5"/>
          <p:cNvSpPr/>
          <p:nvPr/>
        </p:nvSpPr>
        <p:spPr>
          <a:xfrm rot="5400000">
            <a:off x="3059261" y="2332511"/>
            <a:ext cx="739461" cy="1285884"/>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7" name="Striped Right Arrow 6"/>
          <p:cNvSpPr/>
          <p:nvPr/>
        </p:nvSpPr>
        <p:spPr>
          <a:xfrm rot="5400000">
            <a:off x="5380997" y="2368230"/>
            <a:ext cx="739460" cy="1214446"/>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Rounded Rectangle 7"/>
          <p:cNvSpPr/>
          <p:nvPr/>
        </p:nvSpPr>
        <p:spPr>
          <a:xfrm>
            <a:off x="500034" y="3546957"/>
            <a:ext cx="4067944" cy="1584176"/>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Laksanakan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perintahNya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dengan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penuh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keikhlasan</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AutoShape 9"/>
          <p:cNvSpPr>
            <a:spLocks noChangeArrowheads="1"/>
          </p:cNvSpPr>
          <p:nvPr/>
        </p:nvSpPr>
        <p:spPr bwMode="auto">
          <a:xfrm>
            <a:off x="395536" y="5373216"/>
            <a:ext cx="8352928" cy="1008112"/>
          </a:xfrm>
          <a:prstGeom prst="roundRect">
            <a:avLst>
              <a:gd name="adj" fmla="val 16667"/>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dirahmati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b="1"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 y="0"/>
            <a:ext cx="912485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435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2796" y="260648"/>
            <a:ext cx="8429684" cy="954107"/>
          </a:xfrm>
          <a:prstGeom prst="rect">
            <a:avLst/>
          </a:prstGeom>
        </p:spPr>
        <p:txBody>
          <a:bodyPr wrap="squar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Pelbagai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peristiwa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agenda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merosakkan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akidah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2483768" y="1484784"/>
            <a:ext cx="6552728" cy="936104"/>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Tuntutan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kebebasan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bertukar</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a:t>
            </a:r>
          </a:p>
          <a:p>
            <a:pPr algn="ctr" fontAlgn="auto">
              <a:spcBef>
                <a:spcPts val="0"/>
              </a:spcBef>
              <a:spcAft>
                <a:spcPts val="0"/>
              </a:spcAft>
              <a:defRPr/>
            </a:pP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kahwin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sejenis</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sebagainya</a:t>
            </a:r>
            <a:endParaRPr lang="en-US" sz="24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AutoShape 9"/>
          <p:cNvSpPr>
            <a:spLocks noChangeArrowheads="1"/>
          </p:cNvSpPr>
          <p:nvPr/>
        </p:nvSpPr>
        <p:spPr bwMode="auto">
          <a:xfrm>
            <a:off x="2467135" y="2708920"/>
            <a:ext cx="6552728" cy="834071"/>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Gadis-gadis</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Islam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memeluk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mencium</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anjing</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Pentagon 5"/>
          <p:cNvSpPr/>
          <p:nvPr/>
        </p:nvSpPr>
        <p:spPr>
          <a:xfrm>
            <a:off x="107504" y="1472827"/>
            <a:ext cx="2448272" cy="948061"/>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Kumpulan COMANGO</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Pentagon 6"/>
          <p:cNvSpPr/>
          <p:nvPr/>
        </p:nvSpPr>
        <p:spPr>
          <a:xfrm>
            <a:off x="107504" y="2492896"/>
            <a:ext cx="2448272" cy="1152128"/>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2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Kempen</a:t>
            </a:r>
            <a:r>
              <a:rPr lang="en-US" sz="2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sentuh</a:t>
            </a:r>
            <a:r>
              <a:rPr lang="en-US" sz="22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2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anjing</a:t>
            </a:r>
            <a:endParaRPr lang="en-US" sz="22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AutoShape 9"/>
          <p:cNvSpPr>
            <a:spLocks noChangeArrowheads="1"/>
          </p:cNvSpPr>
          <p:nvPr/>
        </p:nvSpPr>
        <p:spPr bwMode="auto">
          <a:xfrm>
            <a:off x="2483768" y="3789040"/>
            <a:ext cx="6552728" cy="1296144"/>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Keputusan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Majlis</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Fatwa </a:t>
            </a:r>
            <a:r>
              <a:rPr lang="en-US" sz="2400" dirty="0" err="1">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Negeri</a:t>
            </a:r>
            <a:r>
              <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Selangor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di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cabar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mahkamah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sivil</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9" name="AutoShape 9"/>
          <p:cNvSpPr>
            <a:spLocks noChangeArrowheads="1"/>
          </p:cNvSpPr>
          <p:nvPr/>
        </p:nvSpPr>
        <p:spPr bwMode="auto">
          <a:xfrm>
            <a:off x="2457123" y="5301208"/>
            <a:ext cx="6552728" cy="1296144"/>
          </a:xfrm>
          <a:prstGeom prst="roundRect">
            <a:avLst>
              <a:gd name="adj" fmla="val 16667"/>
            </a:avLst>
          </a:prstGeom>
          <a:solidFill>
            <a:srgbClr val="C00000">
              <a:alpha val="26000"/>
            </a:srgbClr>
          </a:solidFill>
          <a:ln w="38100">
            <a:solidFill>
              <a:srgbClr val="FFC000"/>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Enakmen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Jenayah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Syariah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Negeri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Sembilan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telah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dicabar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di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mahkamah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sivil</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0" name="Pentagon 9"/>
          <p:cNvSpPr/>
          <p:nvPr/>
        </p:nvSpPr>
        <p:spPr>
          <a:xfrm>
            <a:off x="134149" y="3861048"/>
            <a:ext cx="2493635" cy="1080120"/>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Fahaman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Liberalisme</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1" name="Pentagon 10"/>
          <p:cNvSpPr/>
          <p:nvPr/>
        </p:nvSpPr>
        <p:spPr>
          <a:xfrm>
            <a:off x="107504" y="5301208"/>
            <a:ext cx="2493635" cy="1152128"/>
          </a:xfrm>
          <a:prstGeom prst="homePlate">
            <a:avLst/>
          </a:prstGeom>
          <a:solidFill>
            <a:srgbClr val="7030A0">
              <a:alpha val="96000"/>
            </a:srgbClr>
          </a:solidFill>
          <a:ln w="28575">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Penukaran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jantina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922"/>
            <a:ext cx="9144000" cy="68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2524" y="188640"/>
            <a:ext cx="8143932" cy="1015663"/>
          </a:xfrm>
          <a:prstGeom prst="rect">
            <a:avLst/>
          </a:prstGeom>
        </p:spPr>
        <p:txBody>
          <a:bodyPr wrap="square">
            <a:spAutoFit/>
          </a:bodyPr>
          <a:lstStyle/>
          <a:p>
            <a:pPr algn="ct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Agenda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musuh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secara</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halus</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terancang</a:t>
            </a:r>
            <a:endParaRPr lang="en-US" sz="3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530920" y="2714346"/>
            <a:ext cx="6696744" cy="1116124"/>
          </a:xfrm>
          <a:prstGeom prst="snip2SameRect">
            <a:avLst>
              <a:gd name="adj1" fmla="val 8485"/>
              <a:gd name="adj2" fmla="val 9546"/>
            </a:avLst>
          </a:prstGeom>
          <a:solidFill>
            <a:schemeClr val="accent2"/>
          </a:solidFill>
          <a:ln w="28575">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Meremehkan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532524" y="1484784"/>
            <a:ext cx="6715172" cy="1032052"/>
          </a:xfrm>
          <a:prstGeom prst="snip2SameRect">
            <a:avLst>
              <a:gd name="adj1" fmla="val 8485"/>
              <a:gd name="adj2" fmla="val 9546"/>
            </a:avLst>
          </a:prstGeom>
          <a:solidFill>
            <a:schemeClr val="accent3"/>
          </a:solidFill>
          <a:ln w="28575">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Memesongkan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akidah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2339752" y="4149080"/>
            <a:ext cx="6264696" cy="1800200"/>
          </a:xfrm>
          <a:prstGeom prst="snip2SameRect">
            <a:avLst>
              <a:gd name="adj1" fmla="val 8485"/>
              <a:gd name="adj2" fmla="val 9546"/>
            </a:avLst>
          </a:prstGeom>
          <a:solidFill>
            <a:schemeClr val="accent3">
              <a:lumMod val="75000"/>
              <a:alpha val="62000"/>
            </a:schemeClr>
          </a:solidFill>
          <a:ln w="19050">
            <a:solidFill>
              <a:srgbClr val="FFC000"/>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Fenomena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agenda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musuh</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ditangani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segera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mengelakkan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bala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Striped Right Arrow 6"/>
          <p:cNvSpPr/>
          <p:nvPr/>
        </p:nvSpPr>
        <p:spPr>
          <a:xfrm>
            <a:off x="1547664" y="4005064"/>
            <a:ext cx="936104" cy="648072"/>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triped Right Arrow 7"/>
          <p:cNvSpPr/>
          <p:nvPr/>
        </p:nvSpPr>
        <p:spPr>
          <a:xfrm rot="5400000">
            <a:off x="7344307" y="5337213"/>
            <a:ext cx="792087" cy="2160239"/>
          </a:xfrm>
          <a:prstGeom prst="stripedRightArrow">
            <a:avLst/>
          </a:prstGeom>
          <a:solidFill>
            <a:srgbClr val="FFC000"/>
          </a:solidFill>
          <a:ln>
            <a:solidFill>
              <a:schemeClr val="tx1"/>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229955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1678</Words>
  <Application>Microsoft Office PowerPoint</Application>
  <PresentationFormat>On-screen Show (4:3)</PresentationFormat>
  <Paragraphs>172</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wanshahril</cp:lastModifiedBy>
  <cp:revision>6</cp:revision>
  <dcterms:created xsi:type="dcterms:W3CDTF">2014-11-20T16:16:42Z</dcterms:created>
  <dcterms:modified xsi:type="dcterms:W3CDTF">2014-11-27T03:21:37Z</dcterms:modified>
</cp:coreProperties>
</file>